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97" r:id="rId3"/>
    <p:sldId id="303" r:id="rId4"/>
    <p:sldId id="334" r:id="rId5"/>
    <p:sldId id="301" r:id="rId6"/>
    <p:sldId id="299" r:id="rId7"/>
    <p:sldId id="332" r:id="rId8"/>
    <p:sldId id="306" r:id="rId9"/>
    <p:sldId id="300" r:id="rId10"/>
    <p:sldId id="330" r:id="rId11"/>
    <p:sldId id="294" r:id="rId12"/>
    <p:sldId id="333" r:id="rId13"/>
    <p:sldId id="316" r:id="rId14"/>
    <p:sldId id="296" r:id="rId15"/>
  </p:sldIdLst>
  <p:sldSz cx="12192000" cy="6858000"/>
  <p:notesSz cx="6858000" cy="9144000"/>
  <p:embeddedFontLst>
    <p:embeddedFont>
      <p:font typeface="굴림" panose="020B0600000101010101" pitchFamily="34" charset="-127"/>
      <p:regular r:id="rId16"/>
    </p:embeddedFont>
    <p:embeddedFont>
      <p:font typeface="맑은 고딕" panose="020B0503020000020004" pitchFamily="34" charset="-127"/>
      <p:regular r:id="rId17"/>
      <p:bold r:id="rId18"/>
    </p:embeddedFont>
    <p:embeddedFont>
      <p:font typeface="BM DoHyeon OTF" panose="020B0600000101010101" pitchFamily="34" charset="-127"/>
      <p:regular r:id="rId19"/>
    </p:embeddedFont>
    <p:embeddedFont>
      <p:font typeface="BM HANNA Pro OTF" panose="020B0600000101010101" pitchFamily="34" charset="-127"/>
      <p:regular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2E6"/>
    <a:srgbClr val="000000"/>
    <a:srgbClr val="A9A3F3"/>
    <a:srgbClr val="7F77ED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4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2020. 8. 15.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085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2020. 8. 15.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70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2020. 8. 15.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848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2020. 8. 15.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085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2020. 8. 15.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990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2020. 8. 15.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937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2020. 8. 15.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410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2020. 8. 15.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20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2020. 8. 15.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852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2020. 8. 15.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09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2020. 8. 15.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171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4C2F3-228D-4906-943E-FE8B7B650134}" type="datetimeFigureOut">
              <a:rPr lang="ko-KR" altLang="en-US" smtClean="0"/>
              <a:t>2020. 8. 15.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78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95119" y="1215042"/>
            <a:ext cx="6057373" cy="408104"/>
          </a:xfrm>
          <a:prstGeom prst="rect">
            <a:avLst/>
          </a:prstGeom>
          <a:solidFill>
            <a:srgbClr val="4F42E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60705" y="541340"/>
            <a:ext cx="53351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매쉬업</a:t>
            </a:r>
            <a:r>
              <a:rPr lang="ko-KR" altLang="en-US" sz="6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lang="ko-KR" altLang="en-US" sz="6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백엔드팀</a:t>
            </a:r>
            <a:endParaRPr lang="ko-KR" altLang="en-US" sz="6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1026" name="Picture 2" descr="@mash-up-k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55" b="89552" l="9701" r="91791">
                        <a14:foregroundMark x1="64925" y1="52239" x2="64925" y2="52239"/>
                        <a14:foregroundMark x1="39552" y1="55224" x2="39552" y2="55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80" t="23656" r="23656" b="23656"/>
          <a:stretch/>
        </p:blipFill>
        <p:spPr bwMode="auto">
          <a:xfrm>
            <a:off x="255503" y="6245468"/>
            <a:ext cx="439616" cy="4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0705" y="2215227"/>
            <a:ext cx="5384807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8</a:t>
            </a: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차 모임</a:t>
            </a:r>
            <a:endParaRPr lang="en-US" altLang="ko-KR" sz="6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곧 시작합니다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5119" y="6399292"/>
            <a:ext cx="3169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ⓒ </a:t>
            </a:r>
            <a:r>
              <a:rPr lang="en-US" altLang="ko-KR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2020. Mash-up-</a:t>
            </a:r>
            <a:r>
              <a:rPr lang="en-US" altLang="ko-KR" sz="12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kr</a:t>
            </a:r>
            <a:r>
              <a:rPr lang="en-US" altLang="ko-KR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 All Rights Reserved.</a:t>
            </a:r>
            <a:endParaRPr lang="ko-KR" altLang="en-US" sz="1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48381" y="2013476"/>
            <a:ext cx="2294218" cy="4478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 15:05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15:05 ~ 15:50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15:50 ~ 16:00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16:00 ~ 16:40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16:40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16:50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16:50 ~ 17:30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17:30 ~ 17:40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17:40 ~ 17:50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539584" y="2013476"/>
            <a:ext cx="2356735" cy="4478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대기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분 세미나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(1)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쉬는 시간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분 세미나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(2)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쉬는 시간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취업 토크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8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차 모임 피드백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공지사항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4695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77700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1.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자기 소개 콘텐츠 다음 </a:t>
            </a:r>
            <a:r>
              <a:rPr lang="ko-KR" altLang="en-US" sz="48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지목자</a:t>
            </a:r>
            <a:endParaRPr lang="ko-KR" altLang="en-US" sz="48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" y="1703824"/>
            <a:ext cx="11615127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1. 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동현님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2. 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대윤님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3.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재현님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4.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승현님</a:t>
            </a:r>
          </a:p>
          <a:p>
            <a:pPr>
              <a:lnSpc>
                <a:spcPct val="150000"/>
              </a:lnSpc>
            </a:pP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백엔드팀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노션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참고해 주세요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65318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31133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2.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다음 일정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1703824"/>
            <a:ext cx="11615127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8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22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일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매쉬업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전체모임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외부 인사 초청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12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시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3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시</a:t>
            </a:r>
            <a:endParaRPr lang="en-US" altLang="ko-KR" sz="32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8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29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일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백엔드팀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9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차 모임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3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시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6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시 예정</a:t>
            </a:r>
            <a:endParaRPr lang="en-US" altLang="ko-KR" sz="32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온라인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오프라인 투표</a:t>
            </a:r>
            <a:endParaRPr lang="en-US" altLang="ko-KR" sz="32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참석 투표</a:t>
            </a:r>
            <a:endParaRPr lang="en-US" altLang="ko-KR" sz="32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9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5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일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백엔드팀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차 모임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3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시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6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시 예정</a:t>
            </a:r>
            <a:endParaRPr lang="en-US" altLang="ko-KR" sz="32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9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12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일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매쉬업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전체모임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중간 발표</a:t>
            </a:r>
            <a:endParaRPr lang="en-US" altLang="ko-KR" sz="32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3437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64780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3.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다음 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10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분 세미나 명단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1703824"/>
            <a:ext cx="3961349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1. 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현우님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2. 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해은님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3. 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동현님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대윤님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4.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미현님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경훈님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5.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수연님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6.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현이님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CDA49-A541-D944-BECE-1861B82BFE12}"/>
              </a:ext>
            </a:extLst>
          </p:cNvPr>
          <p:cNvSpPr txBox="1"/>
          <p:nvPr/>
        </p:nvSpPr>
        <p:spPr>
          <a:xfrm>
            <a:off x="4235669" y="1689207"/>
            <a:ext cx="39613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7.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지희님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시영님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8.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연정님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9.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현우님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313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43296" y="1166843"/>
            <a:ext cx="570540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갈 때 가더라도</a:t>
            </a:r>
            <a:endParaRPr lang="en-US" altLang="ko-KR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사진 한 장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정돈</a:t>
            </a:r>
            <a:endParaRPr lang="en-US" altLang="ko-KR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괜찮잖아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0836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68884" y="1917184"/>
            <a:ext cx="7048725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수고 하셨습니다</a:t>
            </a:r>
            <a:r>
              <a:rPr lang="en-US" altLang="ko-KR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다음 모임 때 봬요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3523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069644" y="2730347"/>
            <a:ext cx="4052712" cy="139730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10</a:t>
            </a:r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분 세미나</a:t>
            </a:r>
          </a:p>
        </p:txBody>
      </p:sp>
    </p:spTree>
    <p:extLst>
      <p:ext uri="{BB962C8B-B14F-4D97-AF65-F5344CB8AC3E}">
        <p14:creationId xmlns:p14="http://schemas.microsoft.com/office/powerpoint/2010/main" val="1155700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3087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10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분 세미나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2031" y="2004683"/>
            <a:ext cx="2892668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서동현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권수연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김연정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김다롬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김승현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14293" y="2004683"/>
            <a:ext cx="5352747" cy="2262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Spring Rest Docs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RESTful </a:t>
            </a:r>
            <a:r>
              <a:rPr lang="en-US" altLang="ko-KR" sz="2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v.s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 </a:t>
            </a:r>
            <a:r>
              <a:rPr lang="en-US" altLang="ko-KR" sz="2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GraphQL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MSA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(Micro Service Architecture)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데이터베이스 인덱스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5772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4245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스터디 상황 공유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2031" y="2004683"/>
            <a:ext cx="289266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이동준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김선재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14293" y="2004683"/>
            <a:ext cx="3132589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Reactor 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스터디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JPA 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스터디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토비의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스프링 스터디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0596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00331" y="1978739"/>
            <a:ext cx="6785832" cy="29238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쉬는 시간</a:t>
            </a:r>
            <a:endParaRPr lang="en-US" altLang="ko-KR" sz="6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한 숨 돌려보아요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0705" y="541340"/>
            <a:ext cx="41328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Next: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취업 토크</a:t>
            </a:r>
          </a:p>
        </p:txBody>
      </p:sp>
    </p:spTree>
    <p:extLst>
      <p:ext uri="{BB962C8B-B14F-4D97-AF65-F5344CB8AC3E}">
        <p14:creationId xmlns:p14="http://schemas.microsoft.com/office/powerpoint/2010/main" val="3809603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500048" y="2791902"/>
            <a:ext cx="3191899" cy="139730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취업 토크</a:t>
            </a:r>
          </a:p>
        </p:txBody>
      </p:sp>
    </p:spTree>
    <p:extLst>
      <p:ext uri="{BB962C8B-B14F-4D97-AF65-F5344CB8AC3E}">
        <p14:creationId xmlns:p14="http://schemas.microsoft.com/office/powerpoint/2010/main" val="2756982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2440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취업 토크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2031" y="2004683"/>
            <a:ext cx="289266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양시영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김재현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193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2348109"/>
            <a:ext cx="6785832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곧 </a:t>
            </a: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시작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합니다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한 숨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돌려보아요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0705" y="541340"/>
            <a:ext cx="39121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Next: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공지사항</a:t>
            </a:r>
          </a:p>
        </p:txBody>
      </p:sp>
      <p:pic>
        <p:nvPicPr>
          <p:cNvPr id="6" name="그림 5" descr="개체, 시계이(가) 표시된 사진&#10;&#10;자동 생성된 설명">
            <a:extLst>
              <a:ext uri="{FF2B5EF4-FFF2-40B4-BE49-F238E27FC236}">
                <a16:creationId xmlns:a16="http://schemas.microsoft.com/office/drawing/2014/main" id="{83CFFA8B-DF4C-CB4D-A2EF-8DB7677C7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210" y="1778082"/>
            <a:ext cx="3201714" cy="461046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D6B7BFF-7827-0649-8B76-D47D23F04B38}"/>
              </a:ext>
            </a:extLst>
          </p:cNvPr>
          <p:cNvSpPr/>
          <p:nvPr/>
        </p:nvSpPr>
        <p:spPr>
          <a:xfrm>
            <a:off x="5664881" y="633672"/>
            <a:ext cx="63353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피드백 </a:t>
            </a:r>
            <a:r>
              <a:rPr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:</a:t>
            </a:r>
            <a:r>
              <a:rPr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lang="ko-Kore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https://bit.ly/2Y2T5ec</a:t>
            </a:r>
          </a:p>
        </p:txBody>
      </p:sp>
    </p:spTree>
    <p:extLst>
      <p:ext uri="{BB962C8B-B14F-4D97-AF65-F5344CB8AC3E}">
        <p14:creationId xmlns:p14="http://schemas.microsoft.com/office/powerpoint/2010/main" val="1147866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637908" y="2705725"/>
            <a:ext cx="2916183" cy="139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2449046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1321</TotalTime>
  <Words>286</Words>
  <Application>Microsoft Macintosh PowerPoint</Application>
  <PresentationFormat>와이드스크린</PresentationFormat>
  <Paragraphs>77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Arial</vt:lpstr>
      <vt:lpstr>맑은 고딕</vt:lpstr>
      <vt:lpstr>BM DoHyeon OTF</vt:lpstr>
      <vt:lpstr>BM HANNA Pro OTF</vt:lpstr>
      <vt:lpstr>굴림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선재</dc:creator>
  <cp:lastModifiedBy>김선재</cp:lastModifiedBy>
  <cp:revision>267</cp:revision>
  <dcterms:created xsi:type="dcterms:W3CDTF">2020-04-17T17:57:08Z</dcterms:created>
  <dcterms:modified xsi:type="dcterms:W3CDTF">2020-08-15T08:40:50Z</dcterms:modified>
</cp:coreProperties>
</file>